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3" r:id="rId8"/>
    <p:sldId id="264" r:id="rId9"/>
    <p:sldId id="266" r:id="rId10"/>
    <p:sldId id="269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47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5025" y="594360"/>
            <a:ext cx="10680065" cy="3813810"/>
          </a:xfrm>
        </p:spPr>
        <p:txBody>
          <a:bodyPr/>
          <a:lstStyle/>
          <a:p>
            <a:pPr algn="ctr"/>
            <a:r>
              <a:rPr lang="en-US" sz="7200">
                <a:latin typeface="HP001 4H" panose="020B0603050302020204" charset="0"/>
                <a:cs typeface="HP001 4H" panose="020B0603050302020204" charset="0"/>
              </a:rPr>
              <a:t>Trường Chuyên Biệt</a:t>
            </a:r>
            <a:br>
              <a:rPr lang="en-US" sz="7200">
                <a:latin typeface="HP001 4H" panose="020B0603050302020204" charset="0"/>
                <a:cs typeface="HP001 4H" panose="020B0603050302020204" charset="0"/>
              </a:rPr>
            </a:br>
            <a:r>
              <a:rPr lang="en-US" sz="7200">
                <a:latin typeface="HP001 4H" panose="020B0603050302020204" charset="0"/>
                <a:cs typeface="HP001 4H" panose="020B0603050302020204" charset="0"/>
              </a:rPr>
              <a:t/>
            </a:r>
            <a:br>
              <a:rPr lang="en-US" sz="7200">
                <a:latin typeface="HP001 4H" panose="020B0603050302020204" charset="0"/>
                <a:cs typeface="HP001 4H" panose="020B0603050302020204" charset="0"/>
              </a:rPr>
            </a:br>
            <a:r>
              <a:rPr lang="en-US" sz="7200">
                <a:latin typeface="HP001 4H" panose="020B0603050302020204" charset="0"/>
                <a:cs typeface="HP001 4H" panose="020B0603050302020204" charset="0"/>
              </a:rPr>
              <a:t> Quận 10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5175683_cover-removebg-preview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2465" y="-8255"/>
            <a:ext cx="7891780" cy="4884420"/>
          </a:xfrm>
          <a:prstGeom prst="rect">
            <a:avLst/>
          </a:prstGeom>
        </p:spPr>
      </p:pic>
      <p:sp>
        <p:nvSpPr>
          <p:cNvPr id="6" name="Rectangles 5"/>
          <p:cNvSpPr/>
          <p:nvPr/>
        </p:nvSpPr>
        <p:spPr>
          <a:xfrm>
            <a:off x="2981325" y="5076825"/>
            <a:ext cx="6478905" cy="15113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bò có cỏ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1860"/>
            <a:ext cx="10515600" cy="3752215"/>
          </a:xfrm>
        </p:spPr>
        <p:txBody>
          <a:bodyPr>
            <a:normAutofit fontScale="90000" lnSpcReduction="20000"/>
          </a:bodyPr>
          <a:lstStyle/>
          <a:p>
            <a:pPr marL="0" indent="0">
              <a:buNone/>
            </a:pPr>
            <a:endParaRPr lang="en-US" sz="960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9600">
                <a:latin typeface="HP001 4H" panose="020B0603050302020204" charset="0"/>
                <a:cs typeface="HP001 4H" panose="020B0603050302020204" charset="0"/>
              </a:rPr>
              <a:t>Hẹn gặp lại các bạn trong buổi học sau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6825" y="365125"/>
            <a:ext cx="10086975" cy="132588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en-US" sz="80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sz="8000" u="sng"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en-US" sz="8000" u="sng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sz="8000" b="1" u="sng">
                <a:latin typeface="Times New Roman" panose="02020603050405020304" charset="0"/>
                <a:cs typeface="Times New Roman" panose="02020603050405020304" charset="0"/>
              </a:rPr>
              <a:t>Môn </a:t>
            </a:r>
            <a:r>
              <a:rPr lang="en-US" sz="8000" b="1">
                <a:latin typeface="Times New Roman" panose="02020603050405020304" charset="0"/>
                <a:cs typeface="Times New Roman" panose="02020603050405020304" charset="0"/>
              </a:rPr>
              <a:t>: Tiếng Việt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8800" u="sng">
              <a:latin typeface="Century Gothic" panose="020B0502020202020204" charset="0"/>
              <a:cs typeface="Century Gothic" panose="020B0502020202020204" charset="0"/>
            </a:endParaRPr>
          </a:p>
          <a:p>
            <a:pPr marL="0" indent="0">
              <a:buNone/>
            </a:pPr>
            <a:r>
              <a:rPr lang="en-US" sz="8800" b="1" u="sng">
                <a:latin typeface="Century Gothic" panose="020B0502020202020204" charset="0"/>
                <a:cs typeface="Century Gothic" panose="020B0502020202020204" charset="0"/>
              </a:rPr>
              <a:t>Bài :</a:t>
            </a:r>
            <a:r>
              <a:rPr lang="en-US" sz="8800" b="1">
                <a:latin typeface="Century Gothic" panose="020B0502020202020204" charset="0"/>
                <a:cs typeface="Century Gothic" panose="020B0502020202020204" charset="0"/>
              </a:rPr>
              <a:t>    </a:t>
            </a:r>
            <a:r>
              <a:rPr lang="en-US" sz="13800" b="1">
                <a:latin typeface="Century Gothic" panose="020B0502020202020204" charset="0"/>
                <a:cs typeface="Century Gothic" panose="020B0502020202020204" charset="0"/>
              </a:rPr>
              <a:t>O   </a:t>
            </a:r>
            <a:r>
              <a:rPr lang="en-US" sz="8800" b="1"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US" sz="5400" b="1">
                <a:latin typeface="Times New Roman" panose="02020603050405020304" charset="0"/>
                <a:cs typeface="Times New Roman" panose="02020603050405020304" charset="0"/>
              </a:rPr>
              <a:t>(T2)</a:t>
            </a:r>
          </a:p>
          <a:p>
            <a:pPr marL="0" indent="0" algn="ctr">
              <a:buNone/>
            </a:pPr>
            <a:r>
              <a:rPr lang="en-US" sz="5400">
                <a:latin typeface="Times New Roman" panose="02020603050405020304" charset="0"/>
                <a:cs typeface="Times New Roman" panose="02020603050405020304" charset="0"/>
              </a:rPr>
              <a:t>            </a:t>
            </a:r>
            <a:r>
              <a:rPr lang="en-US" sz="5400" b="1" i="1">
                <a:solidFill>
                  <a:srgbClr val="00B0F0"/>
                </a:solidFill>
                <a:latin typeface="Times New Roman" panose="02020603050405020304" charset="0"/>
                <a:cs typeface="Times New Roman" panose="02020603050405020304" charset="0"/>
              </a:rPr>
              <a:t>Gv : Lê Thị Lan</a:t>
            </a:r>
          </a:p>
        </p:txBody>
      </p:sp>
      <p:sp>
        <p:nvSpPr>
          <p:cNvPr id="5" name="Content Placeholder 2"/>
          <p:cNvSpPr txBox="1"/>
          <p:nvPr/>
        </p:nvSpPr>
        <p:spPr>
          <a:xfrm>
            <a:off x="6282436" y="2776221"/>
            <a:ext cx="3308350" cy="550697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9600" u="sng" dirty="0" smtClean="0">
              <a:latin typeface="HP001 4H" panose="020B0603050302020204" charset="0"/>
              <a:cs typeface="HP001 4H" panose="020B060305030202020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600" dirty="0" smtClean="0">
                <a:latin typeface="HP001 4H" panose="020B0603050302020204" charset="0"/>
                <a:cs typeface="HP001 4H" panose="020B0603050302020204" charset="0"/>
              </a:rPr>
              <a:t>  </a:t>
            </a:r>
            <a:r>
              <a:rPr lang="en-US" sz="177200" dirty="0" smtClean="0">
                <a:solidFill>
                  <a:schemeClr val="tx1"/>
                </a:solidFill>
                <a:latin typeface="VNI-Times"/>
                <a:cs typeface="Century Gothic" panose="020B0502020202020204" charset="0"/>
              </a:rPr>
              <a:t>’</a:t>
            </a:r>
            <a:r>
              <a:rPr lang="en-US" sz="177200" dirty="0" smtClean="0">
                <a:solidFill>
                  <a:srgbClr val="FF0000"/>
                </a:solidFill>
                <a:latin typeface="VNI-Times"/>
                <a:cs typeface="Century Gothic" panose="020B0502020202020204" charset="0"/>
              </a:rPr>
              <a:t>  </a:t>
            </a:r>
            <a:r>
              <a:rPr lang="en-US" sz="24000" dirty="0" smtClean="0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  </a:t>
            </a:r>
            <a:endParaRPr lang="en-US" sz="12800" dirty="0" smtClean="0">
              <a:solidFill>
                <a:srgbClr val="FF0000"/>
              </a:solidFill>
              <a:latin typeface="HP001 4H" panose="020B0603050302020204" charset="0"/>
              <a:cs typeface="HP001 4H" panose="020B060305030202020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5400" dirty="0" smtClean="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5400" i="1" dirty="0">
              <a:solidFill>
                <a:schemeClr val="accent2">
                  <a:lumMod val="75000"/>
                </a:schemeClr>
              </a:solidFill>
              <a:latin typeface="HP001 4H" panose="020B0603050302020204" charset="0"/>
              <a:cs typeface="HP001 4H" panose="020B060305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4" name="Oval Callout 3"/>
          <p:cNvSpPr/>
          <p:nvPr/>
        </p:nvSpPr>
        <p:spPr>
          <a:xfrm>
            <a:off x="9667875" y="86360"/>
            <a:ext cx="2524125" cy="2174875"/>
          </a:xfrm>
          <a:prstGeom prst="wedgeEllipseCallout">
            <a:avLst>
              <a:gd name="adj1" fmla="val -79333"/>
              <a:gd name="adj2" fmla="val 6527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accent2">
                    <a:lumMod val="75000"/>
                  </a:schemeClr>
                </a:solidFill>
                <a:latin typeface="HP001 4H" panose="020B0603050302020204" charset="0"/>
                <a:cs typeface="HP001 4H" panose="020B0603050302020204" charset="0"/>
              </a:rPr>
              <a:t>Khởi động</a:t>
            </a:r>
          </a:p>
        </p:txBody>
      </p:sp>
      <p:sp>
        <p:nvSpPr>
          <p:cNvPr id="5" name="Rectangles 4"/>
          <p:cNvSpPr/>
          <p:nvPr/>
        </p:nvSpPr>
        <p:spPr>
          <a:xfrm>
            <a:off x="2687320" y="1337310"/>
            <a:ext cx="5248275" cy="401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bò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292475" y="1337310"/>
            <a:ext cx="3910330" cy="4507230"/>
            <a:chOff x="5090" y="3003"/>
            <a:chExt cx="6158" cy="7098"/>
          </a:xfrm>
        </p:grpSpPr>
        <p:sp>
          <p:nvSpPr>
            <p:cNvPr id="6" name="Cube 5"/>
            <p:cNvSpPr/>
            <p:nvPr/>
          </p:nvSpPr>
          <p:spPr>
            <a:xfrm>
              <a:off x="5090" y="3003"/>
              <a:ext cx="6159" cy="5954"/>
            </a:xfrm>
            <a:prstGeom prst="cub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 Box 6"/>
            <p:cNvSpPr txBox="1"/>
            <p:nvPr/>
          </p:nvSpPr>
          <p:spPr>
            <a:xfrm>
              <a:off x="6048" y="3003"/>
              <a:ext cx="3197" cy="70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700" b="1"/>
                <a:t>4</a:t>
              </a:r>
            </a:p>
          </p:txBody>
        </p:sp>
      </p:grpSp>
      <p:pic>
        <p:nvPicPr>
          <p:cNvPr id="9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48350" y="3181350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1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7" dur="34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s 3"/>
          <p:cNvSpPr/>
          <p:nvPr/>
        </p:nvSpPr>
        <p:spPr>
          <a:xfrm>
            <a:off x="2902585" y="899795"/>
            <a:ext cx="5278120" cy="447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7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cỏ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385185" y="1452245"/>
            <a:ext cx="4362450" cy="4507230"/>
            <a:chOff x="5331" y="2287"/>
            <a:chExt cx="6870" cy="7098"/>
          </a:xfrm>
        </p:grpSpPr>
        <p:sp>
          <p:nvSpPr>
            <p:cNvPr id="5" name="Cube 4"/>
            <p:cNvSpPr/>
            <p:nvPr/>
          </p:nvSpPr>
          <p:spPr>
            <a:xfrm>
              <a:off x="5331" y="2287"/>
              <a:ext cx="6871" cy="5778"/>
            </a:xfrm>
            <a:prstGeom prst="cube">
              <a:avLst/>
            </a:prstGeom>
            <a:solidFill>
              <a:srgbClr val="00B05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 Box 5"/>
            <p:cNvSpPr txBox="1"/>
            <p:nvPr/>
          </p:nvSpPr>
          <p:spPr>
            <a:xfrm>
              <a:off x="6584" y="2287"/>
              <a:ext cx="3197" cy="7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700" b="1"/>
                <a:t>5</a:t>
              </a:r>
            </a:p>
          </p:txBody>
        </p:sp>
      </p:grpSp>
      <p:pic>
        <p:nvPicPr>
          <p:cNvPr id="8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48350" y="3181350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7" dur="34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7200">
                <a:latin typeface="Times New Roman" panose="02020603050405020304" charset="0"/>
                <a:cs typeface="Times New Roman" panose="02020603050405020304" charset="0"/>
              </a:rPr>
              <a:t>Quan sát và cho biết :</a:t>
            </a:r>
          </a:p>
          <a:p>
            <a:pPr marL="0" indent="0">
              <a:buNone/>
            </a:pPr>
            <a:r>
              <a:rPr lang="en-US" sz="7200">
                <a:latin typeface="Times New Roman" panose="02020603050405020304" charset="0"/>
                <a:cs typeface="Times New Roman" panose="02020603050405020304" charset="0"/>
              </a:rPr>
              <a:t>  - Trong tranh có những gì 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9690" y="50165"/>
            <a:ext cx="12037695" cy="67849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678680" y="2491105"/>
            <a:ext cx="2971800" cy="308165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s 5"/>
          <p:cNvSpPr/>
          <p:nvPr/>
        </p:nvSpPr>
        <p:spPr>
          <a:xfrm>
            <a:off x="838200" y="1362710"/>
            <a:ext cx="2204085" cy="140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th</a:t>
            </a:r>
            <a:r>
              <a:rPr lang="en-US" sz="88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ỏ</a:t>
            </a:r>
          </a:p>
        </p:txBody>
      </p:sp>
      <p:sp>
        <p:nvSpPr>
          <p:cNvPr id="8" name="Rectangles 7"/>
          <p:cNvSpPr/>
          <p:nvPr/>
        </p:nvSpPr>
        <p:spPr>
          <a:xfrm>
            <a:off x="382270" y="4529455"/>
            <a:ext cx="1964690" cy="136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ch</a:t>
            </a:r>
            <a:r>
              <a:rPr lang="en-US" sz="72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ó</a:t>
            </a:r>
          </a:p>
        </p:txBody>
      </p:sp>
      <p:sp>
        <p:nvSpPr>
          <p:cNvPr id="9" name="Rectangles 8"/>
          <p:cNvSpPr/>
          <p:nvPr/>
        </p:nvSpPr>
        <p:spPr>
          <a:xfrm>
            <a:off x="9469120" y="1691005"/>
            <a:ext cx="2204085" cy="140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  <a:r>
              <a:rPr lang="en-US" sz="88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ọ</a:t>
            </a:r>
          </a:p>
        </p:txBody>
      </p:sp>
      <p:sp>
        <p:nvSpPr>
          <p:cNvPr id="10" name="Rectangles 9"/>
          <p:cNvSpPr/>
          <p:nvPr/>
        </p:nvSpPr>
        <p:spPr>
          <a:xfrm>
            <a:off x="9469120" y="5012055"/>
            <a:ext cx="2204085" cy="140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88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ọ</a:t>
            </a:r>
          </a:p>
        </p:txBody>
      </p:sp>
      <p:pic>
        <p:nvPicPr>
          <p:cNvPr id="11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18820" y="2268220"/>
            <a:ext cx="495300" cy="495300"/>
          </a:xfrm>
          <a:prstGeom prst="rect">
            <a:avLst/>
          </a:prstGeom>
        </p:spPr>
      </p:pic>
      <p:pic>
        <p:nvPicPr>
          <p:cNvPr id="12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18820" y="3286760"/>
            <a:ext cx="495300" cy="495300"/>
          </a:xfrm>
          <a:prstGeom prst="rect">
            <a:avLst/>
          </a:prstGeom>
        </p:spPr>
      </p:pic>
      <p:pic>
        <p:nvPicPr>
          <p:cNvPr id="13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18820" y="3914140"/>
            <a:ext cx="495300" cy="495300"/>
          </a:xfrm>
          <a:prstGeom prst="rect">
            <a:avLst/>
          </a:prstGeom>
        </p:spPr>
      </p:pic>
      <p:pic>
        <p:nvPicPr>
          <p:cNvPr id="14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18820" y="4618355"/>
            <a:ext cx="495300" cy="495300"/>
          </a:xfrm>
          <a:prstGeom prst="rect">
            <a:avLst/>
          </a:prstGeom>
        </p:spPr>
      </p:pic>
      <p:pic>
        <p:nvPicPr>
          <p:cNvPr id="15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18820" y="5464810"/>
            <a:ext cx="495300" cy="495300"/>
          </a:xfrm>
          <a:prstGeom prst="rect">
            <a:avLst/>
          </a:prstGeom>
        </p:spPr>
      </p:pic>
      <p:pic>
        <p:nvPicPr>
          <p:cNvPr id="16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18820" y="6199505"/>
            <a:ext cx="495300" cy="495300"/>
          </a:xfrm>
          <a:prstGeom prst="rect">
            <a:avLst/>
          </a:prstGeom>
        </p:spPr>
      </p:pic>
      <p:pic>
        <p:nvPicPr>
          <p:cNvPr id="17" name="Picture 16" descr="1280px-Pointing_hand_cursor_vector.sv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1825" y="2534285"/>
            <a:ext cx="1897380" cy="1379855"/>
          </a:xfrm>
          <a:prstGeom prst="rect">
            <a:avLst/>
          </a:prstGeom>
        </p:spPr>
      </p:pic>
      <p:pic>
        <p:nvPicPr>
          <p:cNvPr id="22" name="Picture 21" descr="1280px-Pointing_hand_cursor_vector.sv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8240" y="5757545"/>
            <a:ext cx="1897380" cy="1379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36146 0.009259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xit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46250 0.007315 " pathEditMode="relative" rAng="0" ptsTypes="">
                                      <p:cBhvr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7" dur="28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4" dur="281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1" dur="281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8" dur="281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100000">
                <p:cTn id="6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>
                <p:cTn id="6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100000">
                <p:cTn id="6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100000">
                <p:cTn id="6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6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6" grpId="0" bldLvl="0" animBg="1"/>
      <p:bldP spid="6" grpId="1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22655"/>
            <a:ext cx="6999605" cy="4884420"/>
          </a:xfrm>
        </p:spPr>
        <p:txBody>
          <a:bodyPr/>
          <a:lstStyle/>
          <a:p>
            <a:pPr marL="0" indent="0" algn="ctr">
              <a:buNone/>
            </a:pPr>
            <a:endParaRPr lang="en-US" sz="960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9600">
                <a:latin typeface="HP001 4H" panose="020B0603050302020204" charset="0"/>
                <a:cs typeface="HP001 4H" panose="020B0603050302020204" charset="0"/>
              </a:rPr>
              <a:t>Nghỉ giải lao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s 3"/>
          <p:cNvSpPr/>
          <p:nvPr/>
        </p:nvSpPr>
        <p:spPr>
          <a:xfrm>
            <a:off x="838200" y="43815"/>
            <a:ext cx="10776585" cy="12312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Chỉ tay vào âm</a:t>
            </a:r>
            <a:r>
              <a:rPr lang="en-US" sz="7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o </a:t>
            </a:r>
            <a:r>
              <a:rPr lang="en-US" sz="7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và đọc:</a:t>
            </a:r>
          </a:p>
        </p:txBody>
      </p:sp>
      <p:sp>
        <p:nvSpPr>
          <p:cNvPr id="5" name="Oval 4"/>
          <p:cNvSpPr/>
          <p:nvPr/>
        </p:nvSpPr>
        <p:spPr>
          <a:xfrm>
            <a:off x="4593590" y="1691005"/>
            <a:ext cx="2753360" cy="262255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4680585" y="365125"/>
            <a:ext cx="2515870" cy="4507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7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o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460" y="1345565"/>
            <a:ext cx="2860675" cy="30467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 r="23856" b="-3058"/>
          <a:stretch>
            <a:fillRect/>
          </a:stretch>
        </p:blipFill>
        <p:spPr>
          <a:xfrm>
            <a:off x="9074785" y="1691005"/>
            <a:ext cx="2974340" cy="314706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2960370" y="3472180"/>
            <a:ext cx="2035810" cy="3155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933565" y="3286760"/>
            <a:ext cx="2874010" cy="50101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Rectangles 11"/>
          <p:cNvSpPr/>
          <p:nvPr/>
        </p:nvSpPr>
        <p:spPr>
          <a:xfrm>
            <a:off x="435610" y="4682490"/>
            <a:ext cx="2204085" cy="140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th</a:t>
            </a:r>
            <a:r>
              <a:rPr lang="en-US" sz="88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ỏ</a:t>
            </a:r>
          </a:p>
        </p:txBody>
      </p:sp>
      <p:sp>
        <p:nvSpPr>
          <p:cNvPr id="13" name="Rectangles 12"/>
          <p:cNvSpPr/>
          <p:nvPr/>
        </p:nvSpPr>
        <p:spPr>
          <a:xfrm>
            <a:off x="9410700" y="4838065"/>
            <a:ext cx="2204085" cy="140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  <a:r>
              <a:rPr lang="en-US" sz="115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ọ</a:t>
            </a:r>
          </a:p>
        </p:txBody>
      </p:sp>
      <p:pic>
        <p:nvPicPr>
          <p:cNvPr id="14" name="Picture 13" descr="1280px-Pointing_hand_cursor_vector.sv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1275" y="4104005"/>
            <a:ext cx="1949450" cy="141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615 -0.004907 L -0.282135 -0.054074 " pathEditMode="relative" rAng="0" ptsTypes="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729 0.004630 L 0.305365 -0.000185 " pathEditMode="relative" rAng="0" ptsTypes="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2" presetClass="exit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4990465" y="-277495"/>
            <a:ext cx="2515870" cy="4507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7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o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785" y="184785"/>
            <a:ext cx="3844290" cy="3790950"/>
          </a:xfrm>
          <a:prstGeom prst="rect">
            <a:avLst/>
          </a:prstGeom>
        </p:spPr>
      </p:pic>
      <p:sp>
        <p:nvSpPr>
          <p:cNvPr id="8" name="Rectangles 7"/>
          <p:cNvSpPr/>
          <p:nvPr/>
        </p:nvSpPr>
        <p:spPr>
          <a:xfrm>
            <a:off x="458470" y="4230370"/>
            <a:ext cx="2824480" cy="136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ch</a:t>
            </a:r>
            <a:r>
              <a:rPr lang="en-US" sz="9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ó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 r="12524"/>
          <a:stretch>
            <a:fillRect/>
          </a:stretch>
        </p:blipFill>
        <p:spPr>
          <a:xfrm>
            <a:off x="8535670" y="59055"/>
            <a:ext cx="3609975" cy="4171315"/>
          </a:xfrm>
          <a:prstGeom prst="rect">
            <a:avLst/>
          </a:prstGeom>
        </p:spPr>
      </p:pic>
      <p:sp>
        <p:nvSpPr>
          <p:cNvPr id="10" name="Rectangles 9"/>
          <p:cNvSpPr/>
          <p:nvPr/>
        </p:nvSpPr>
        <p:spPr>
          <a:xfrm>
            <a:off x="9740900" y="3825240"/>
            <a:ext cx="2204085" cy="140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115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ọ</a:t>
            </a:r>
          </a:p>
        </p:txBody>
      </p:sp>
      <p:pic>
        <p:nvPicPr>
          <p:cNvPr id="14" name="Picture 13" descr="1280px-Pointing_hand_cursor_vector.sv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0685" y="3472180"/>
            <a:ext cx="1949450" cy="1417955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>
            <a:off x="2954655" y="2625725"/>
            <a:ext cx="2259330" cy="3238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303770" y="2484120"/>
            <a:ext cx="2165985" cy="19558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615 -0.004907 L -0.282135 -0.054074 " pathEditMode="relative" rAng="0" ptsTypes="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677 0.004630 L 0.253542 -0.109259 " pathEditMode="relative" rAng="0" ptsTypes="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xit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1" animBg="1"/>
      <p:bldP spid="10" grpId="0" bldLvl="0" animBg="1"/>
      <p:bldP spid="10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70</Words>
  <Application>Microsoft Office PowerPoint</Application>
  <PresentationFormat>Custom</PresentationFormat>
  <Paragraphs>30</Paragraphs>
  <Slides>11</Slides>
  <Notes>0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Trường Chuyên Biệt   Quận 10</vt:lpstr>
      <vt:lpstr>  Môn : Tiếng Việt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DELL</dc:creator>
  <cp:lastModifiedBy>ASUS</cp:lastModifiedBy>
  <cp:revision>52</cp:revision>
  <dcterms:created xsi:type="dcterms:W3CDTF">2021-11-20T15:15:00Z</dcterms:created>
  <dcterms:modified xsi:type="dcterms:W3CDTF">2021-11-27T07:59:28Z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